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3563-343C-4AA7-8AD9-E59CB1272138}" type="datetimeFigureOut">
              <a:rPr lang="de-DE" smtClean="0"/>
              <a:t>07.04.2020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087B-E0CF-47F1-8DD4-1310D37BB2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1036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3563-343C-4AA7-8AD9-E59CB1272138}" type="datetimeFigureOut">
              <a:rPr lang="de-DE" smtClean="0"/>
              <a:t>07.04.2020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087B-E0CF-47F1-8DD4-1310D37BB2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133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3563-343C-4AA7-8AD9-E59CB1272138}" type="datetimeFigureOut">
              <a:rPr lang="de-DE" smtClean="0"/>
              <a:t>07.04.2020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087B-E0CF-47F1-8DD4-1310D37BB2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645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3563-343C-4AA7-8AD9-E59CB1272138}" type="datetimeFigureOut">
              <a:rPr lang="de-DE" smtClean="0"/>
              <a:t>07.04.2020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087B-E0CF-47F1-8DD4-1310D37BB2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902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3563-343C-4AA7-8AD9-E59CB1272138}" type="datetimeFigureOut">
              <a:rPr lang="de-DE" smtClean="0"/>
              <a:t>07.04.2020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087B-E0CF-47F1-8DD4-1310D37BB2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4344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3563-343C-4AA7-8AD9-E59CB1272138}" type="datetimeFigureOut">
              <a:rPr lang="de-DE" smtClean="0"/>
              <a:t>07.04.2020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087B-E0CF-47F1-8DD4-1310D37BB2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695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3563-343C-4AA7-8AD9-E59CB1272138}" type="datetimeFigureOut">
              <a:rPr lang="de-DE" smtClean="0"/>
              <a:t>07.04.2020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087B-E0CF-47F1-8DD4-1310D37BB2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08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3563-343C-4AA7-8AD9-E59CB1272138}" type="datetimeFigureOut">
              <a:rPr lang="de-DE" smtClean="0"/>
              <a:t>07.04.2020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087B-E0CF-47F1-8DD4-1310D37BB2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689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3563-343C-4AA7-8AD9-E59CB1272138}" type="datetimeFigureOut">
              <a:rPr lang="de-DE" smtClean="0"/>
              <a:t>07.04.2020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087B-E0CF-47F1-8DD4-1310D37BB2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166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3563-343C-4AA7-8AD9-E59CB1272138}" type="datetimeFigureOut">
              <a:rPr lang="de-DE" smtClean="0"/>
              <a:t>07.04.2020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087B-E0CF-47F1-8DD4-1310D37BB2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3661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3563-343C-4AA7-8AD9-E59CB1272138}" type="datetimeFigureOut">
              <a:rPr lang="de-DE" smtClean="0"/>
              <a:t>07.04.2020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087B-E0CF-47F1-8DD4-1310D37BB2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3409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A3563-343C-4AA7-8AD9-E59CB1272138}" type="datetimeFigureOut">
              <a:rPr lang="de-DE" smtClean="0"/>
              <a:t>07.04.2020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6087B-E0CF-47F1-8DD4-1310D37BB2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89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4568228" cy="623731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95" y="143503"/>
            <a:ext cx="3335916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1708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Wolfgang</dc:creator>
  <cp:lastModifiedBy>Wolfgang</cp:lastModifiedBy>
  <cp:revision>1</cp:revision>
  <dcterms:created xsi:type="dcterms:W3CDTF">2020-04-07T14:29:56Z</dcterms:created>
  <dcterms:modified xsi:type="dcterms:W3CDTF">2020-04-07T14:31:53Z</dcterms:modified>
</cp:coreProperties>
</file>